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8" r:id="rId3"/>
    <p:sldId id="264" r:id="rId4"/>
    <p:sldId id="25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1" r:id="rId16"/>
  </p:sldIdLst>
  <p:sldSz cx="9144000" cy="5143500" type="screen16x9"/>
  <p:notesSz cx="6858000" cy="9144000"/>
  <p:embeddedFontLs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952142-BE05-4C01-8C95-88543FCF4F4B}" v="85" dt="2019-04-09T19:51:10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TORRE REYES" userId="6dd07135-3d84-48ce-b3c1-baadc026128d" providerId="ADAL" clId="{61952142-BE05-4C01-8C95-88543FCF4F4B}"/>
    <pc:docChg chg="undo custSel addSld delSld modSld">
      <pc:chgData name="ALEJANDRO TORRE REYES" userId="6dd07135-3d84-48ce-b3c1-baadc026128d" providerId="ADAL" clId="{61952142-BE05-4C01-8C95-88543FCF4F4B}" dt="2019-04-09T19:57:22.333" v="4666" actId="20577"/>
      <pc:docMkLst>
        <pc:docMk/>
      </pc:docMkLst>
      <pc:sldChg chg="modSp add">
        <pc:chgData name="ALEJANDRO TORRE REYES" userId="6dd07135-3d84-48ce-b3c1-baadc026128d" providerId="ADAL" clId="{61952142-BE05-4C01-8C95-88543FCF4F4B}" dt="2019-04-09T17:58:50.275" v="11" actId="20577"/>
        <pc:sldMkLst>
          <pc:docMk/>
          <pc:sldMk cId="673841811" sldId="273"/>
        </pc:sldMkLst>
        <pc:spChg chg="mod">
          <ac:chgData name="ALEJANDRO TORRE REYES" userId="6dd07135-3d84-48ce-b3c1-baadc026128d" providerId="ADAL" clId="{61952142-BE05-4C01-8C95-88543FCF4F4B}" dt="2019-04-09T17:58:50.275" v="11" actId="20577"/>
          <ac:spMkLst>
            <pc:docMk/>
            <pc:sldMk cId="673841811" sldId="273"/>
            <ac:spMk id="88" creationId="{00000000-0000-0000-0000-000000000000}"/>
          </ac:spMkLst>
        </pc:spChg>
      </pc:sldChg>
      <pc:sldChg chg="addSp modSp add">
        <pc:chgData name="ALEJANDRO TORRE REYES" userId="6dd07135-3d84-48ce-b3c1-baadc026128d" providerId="ADAL" clId="{61952142-BE05-4C01-8C95-88543FCF4F4B}" dt="2019-04-09T18:09:50.755" v="1039" actId="732"/>
        <pc:sldMkLst>
          <pc:docMk/>
          <pc:sldMk cId="107996214" sldId="274"/>
        </pc:sldMkLst>
        <pc:spChg chg="mod">
          <ac:chgData name="ALEJANDRO TORRE REYES" userId="6dd07135-3d84-48ce-b3c1-baadc026128d" providerId="ADAL" clId="{61952142-BE05-4C01-8C95-88543FCF4F4B}" dt="2019-04-09T17:59:39.865" v="47" actId="20577"/>
          <ac:spMkLst>
            <pc:docMk/>
            <pc:sldMk cId="107996214" sldId="274"/>
            <ac:spMk id="2" creationId="{02A250E2-C2EC-42C9-A326-2E5A25C36E0E}"/>
          </ac:spMkLst>
        </pc:spChg>
        <pc:spChg chg="mod">
          <ac:chgData name="ALEJANDRO TORRE REYES" userId="6dd07135-3d84-48ce-b3c1-baadc026128d" providerId="ADAL" clId="{61952142-BE05-4C01-8C95-88543FCF4F4B}" dt="2019-04-09T18:08:57.305" v="1030" actId="14100"/>
          <ac:spMkLst>
            <pc:docMk/>
            <pc:sldMk cId="107996214" sldId="274"/>
            <ac:spMk id="3" creationId="{F53C1B54-C00C-4211-89DA-4882098AB0E0}"/>
          </ac:spMkLst>
        </pc:spChg>
        <pc:picChg chg="add mod modCrop">
          <ac:chgData name="ALEJANDRO TORRE REYES" userId="6dd07135-3d84-48ce-b3c1-baadc026128d" providerId="ADAL" clId="{61952142-BE05-4C01-8C95-88543FCF4F4B}" dt="2019-04-09T18:09:50.755" v="1039" actId="732"/>
          <ac:picMkLst>
            <pc:docMk/>
            <pc:sldMk cId="107996214" sldId="274"/>
            <ac:picMk id="4" creationId="{CEE0393E-B05E-4526-80A4-89F0EAD40B12}"/>
          </ac:picMkLst>
        </pc:picChg>
      </pc:sldChg>
      <pc:sldChg chg="add del">
        <pc:chgData name="ALEJANDRO TORRE REYES" userId="6dd07135-3d84-48ce-b3c1-baadc026128d" providerId="ADAL" clId="{61952142-BE05-4C01-8C95-88543FCF4F4B}" dt="2019-04-09T17:58:56.761" v="13"/>
        <pc:sldMkLst>
          <pc:docMk/>
          <pc:sldMk cId="1459183009" sldId="274"/>
        </pc:sldMkLst>
      </pc:sldChg>
      <pc:sldChg chg="addSp delSp modSp add">
        <pc:chgData name="ALEJANDRO TORRE REYES" userId="6dd07135-3d84-48ce-b3c1-baadc026128d" providerId="ADAL" clId="{61952142-BE05-4C01-8C95-88543FCF4F4B}" dt="2019-04-09T19:56:01.013" v="4551" actId="20577"/>
        <pc:sldMkLst>
          <pc:docMk/>
          <pc:sldMk cId="1506244154" sldId="275"/>
        </pc:sldMkLst>
        <pc:spChg chg="mod">
          <ac:chgData name="ALEJANDRO TORRE REYES" userId="6dd07135-3d84-48ce-b3c1-baadc026128d" providerId="ADAL" clId="{61952142-BE05-4C01-8C95-88543FCF4F4B}" dt="2019-04-09T18:10:42.861" v="1063" actId="20577"/>
          <ac:spMkLst>
            <pc:docMk/>
            <pc:sldMk cId="1506244154" sldId="275"/>
            <ac:spMk id="2" creationId="{38DF5483-979B-4295-9A8A-2A549303D547}"/>
          </ac:spMkLst>
        </pc:spChg>
        <pc:spChg chg="mod">
          <ac:chgData name="ALEJANDRO TORRE REYES" userId="6dd07135-3d84-48ce-b3c1-baadc026128d" providerId="ADAL" clId="{61952142-BE05-4C01-8C95-88543FCF4F4B}" dt="2019-04-09T19:56:01.013" v="4551" actId="20577"/>
          <ac:spMkLst>
            <pc:docMk/>
            <pc:sldMk cId="1506244154" sldId="275"/>
            <ac:spMk id="3" creationId="{130B5DCC-814C-4B49-A983-8A4412CEA383}"/>
          </ac:spMkLst>
        </pc:spChg>
        <pc:picChg chg="add mod modCrop">
          <ac:chgData name="ALEJANDRO TORRE REYES" userId="6dd07135-3d84-48ce-b3c1-baadc026128d" providerId="ADAL" clId="{61952142-BE05-4C01-8C95-88543FCF4F4B}" dt="2019-04-09T18:14:31.664" v="1319" actId="1076"/>
          <ac:picMkLst>
            <pc:docMk/>
            <pc:sldMk cId="1506244154" sldId="275"/>
            <ac:picMk id="5" creationId="{737099C1-2DC7-4DBB-9A72-1DAC7B79B8C1}"/>
          </ac:picMkLst>
        </pc:picChg>
        <pc:picChg chg="add del">
          <ac:chgData name="ALEJANDRO TORRE REYES" userId="6dd07135-3d84-48ce-b3c1-baadc026128d" providerId="ADAL" clId="{61952142-BE05-4C01-8C95-88543FCF4F4B}" dt="2019-04-09T18:16:58.401" v="1567"/>
          <ac:picMkLst>
            <pc:docMk/>
            <pc:sldMk cId="1506244154" sldId="275"/>
            <ac:picMk id="6" creationId="{1FBB527D-EAB4-4FCE-9691-3DA229A875DC}"/>
          </ac:picMkLst>
        </pc:picChg>
      </pc:sldChg>
      <pc:sldChg chg="addSp delSp modSp add">
        <pc:chgData name="ALEJANDRO TORRE REYES" userId="6dd07135-3d84-48ce-b3c1-baadc026128d" providerId="ADAL" clId="{61952142-BE05-4C01-8C95-88543FCF4F4B}" dt="2019-04-09T18:17:53.738" v="1599" actId="1076"/>
        <pc:sldMkLst>
          <pc:docMk/>
          <pc:sldMk cId="125327937" sldId="276"/>
        </pc:sldMkLst>
        <pc:spChg chg="mod">
          <ac:chgData name="ALEJANDRO TORRE REYES" userId="6dd07135-3d84-48ce-b3c1-baadc026128d" providerId="ADAL" clId="{61952142-BE05-4C01-8C95-88543FCF4F4B}" dt="2019-04-09T18:17:15.533" v="1589" actId="20577"/>
          <ac:spMkLst>
            <pc:docMk/>
            <pc:sldMk cId="125327937" sldId="276"/>
            <ac:spMk id="88" creationId="{00000000-0000-0000-0000-000000000000}"/>
          </ac:spMkLst>
        </pc:spChg>
        <pc:picChg chg="add del mod">
          <ac:chgData name="ALEJANDRO TORRE REYES" userId="6dd07135-3d84-48ce-b3c1-baadc026128d" providerId="ADAL" clId="{61952142-BE05-4C01-8C95-88543FCF4F4B}" dt="2019-04-09T18:17:46.390" v="1595"/>
          <ac:picMkLst>
            <pc:docMk/>
            <pc:sldMk cId="125327937" sldId="276"/>
            <ac:picMk id="2" creationId="{F02F9FE5-D0A4-49B2-A6CC-4B3468B1E474}"/>
          </ac:picMkLst>
        </pc:picChg>
        <pc:picChg chg="add del mod">
          <ac:chgData name="ALEJANDRO TORRE REYES" userId="6dd07135-3d84-48ce-b3c1-baadc026128d" providerId="ADAL" clId="{61952142-BE05-4C01-8C95-88543FCF4F4B}" dt="2019-04-09T18:17:47.696" v="1596" actId="478"/>
          <ac:picMkLst>
            <pc:docMk/>
            <pc:sldMk cId="125327937" sldId="276"/>
            <ac:picMk id="1026" creationId="{CAA003B5-D32F-4BFB-A42E-C98A1AF94EC3}"/>
          </ac:picMkLst>
        </pc:picChg>
        <pc:picChg chg="add mod">
          <ac:chgData name="ALEJANDRO TORRE REYES" userId="6dd07135-3d84-48ce-b3c1-baadc026128d" providerId="ADAL" clId="{61952142-BE05-4C01-8C95-88543FCF4F4B}" dt="2019-04-09T18:17:53.738" v="1599" actId="1076"/>
          <ac:picMkLst>
            <pc:docMk/>
            <pc:sldMk cId="125327937" sldId="276"/>
            <ac:picMk id="1028" creationId="{A936977B-F7A0-4022-A27B-8FEE3297F4D2}"/>
          </ac:picMkLst>
        </pc:picChg>
      </pc:sldChg>
      <pc:sldChg chg="add del">
        <pc:chgData name="ALEJANDRO TORRE REYES" userId="6dd07135-3d84-48ce-b3c1-baadc026128d" providerId="ADAL" clId="{61952142-BE05-4C01-8C95-88543FCF4F4B}" dt="2019-04-09T18:16:55.510" v="1565"/>
        <pc:sldMkLst>
          <pc:docMk/>
          <pc:sldMk cId="1024675752" sldId="276"/>
        </pc:sldMkLst>
      </pc:sldChg>
      <pc:sldChg chg="add del">
        <pc:chgData name="ALEJANDRO TORRE REYES" userId="6dd07135-3d84-48ce-b3c1-baadc026128d" providerId="ADAL" clId="{61952142-BE05-4C01-8C95-88543FCF4F4B}" dt="2019-04-09T18:17:59.132" v="1601"/>
        <pc:sldMkLst>
          <pc:docMk/>
          <pc:sldMk cId="1117766378" sldId="277"/>
        </pc:sldMkLst>
      </pc:sldChg>
      <pc:sldChg chg="addSp delSp modSp add">
        <pc:chgData name="ALEJANDRO TORRE REYES" userId="6dd07135-3d84-48ce-b3c1-baadc026128d" providerId="ADAL" clId="{61952142-BE05-4C01-8C95-88543FCF4F4B}" dt="2019-04-09T19:57:22.333" v="4666" actId="20577"/>
        <pc:sldMkLst>
          <pc:docMk/>
          <pc:sldMk cId="1396848454" sldId="277"/>
        </pc:sldMkLst>
        <pc:spChg chg="mod">
          <ac:chgData name="ALEJANDRO TORRE REYES" userId="6dd07135-3d84-48ce-b3c1-baadc026128d" providerId="ADAL" clId="{61952142-BE05-4C01-8C95-88543FCF4F4B}" dt="2019-04-09T18:18:29.293" v="1626" actId="20577"/>
          <ac:spMkLst>
            <pc:docMk/>
            <pc:sldMk cId="1396848454" sldId="277"/>
            <ac:spMk id="2" creationId="{02A250E2-C2EC-42C9-A326-2E5A25C36E0E}"/>
          </ac:spMkLst>
        </pc:spChg>
        <pc:spChg chg="mod">
          <ac:chgData name="ALEJANDRO TORRE REYES" userId="6dd07135-3d84-48ce-b3c1-baadc026128d" providerId="ADAL" clId="{61952142-BE05-4C01-8C95-88543FCF4F4B}" dt="2019-04-09T19:57:22.333" v="4666" actId="20577"/>
          <ac:spMkLst>
            <pc:docMk/>
            <pc:sldMk cId="1396848454" sldId="277"/>
            <ac:spMk id="3" creationId="{F53C1B54-C00C-4211-89DA-4882098AB0E0}"/>
          </ac:spMkLst>
        </pc:spChg>
        <pc:picChg chg="del">
          <ac:chgData name="ALEJANDRO TORRE REYES" userId="6dd07135-3d84-48ce-b3c1-baadc026128d" providerId="ADAL" clId="{61952142-BE05-4C01-8C95-88543FCF4F4B}" dt="2019-04-09T18:18:07.799" v="1603" actId="478"/>
          <ac:picMkLst>
            <pc:docMk/>
            <pc:sldMk cId="1396848454" sldId="277"/>
            <ac:picMk id="4" creationId="{CEE0393E-B05E-4526-80A4-89F0EAD40B12}"/>
          </ac:picMkLst>
        </pc:picChg>
        <pc:picChg chg="add mod">
          <ac:chgData name="ALEJANDRO TORRE REYES" userId="6dd07135-3d84-48ce-b3c1-baadc026128d" providerId="ADAL" clId="{61952142-BE05-4C01-8C95-88543FCF4F4B}" dt="2019-04-09T18:21:49.911" v="2183" actId="1076"/>
          <ac:picMkLst>
            <pc:docMk/>
            <pc:sldMk cId="1396848454" sldId="277"/>
            <ac:picMk id="2050" creationId="{911B4B7E-1788-4A8F-8CBB-28FC51E55526}"/>
          </ac:picMkLst>
        </pc:picChg>
      </pc:sldChg>
      <pc:sldChg chg="addSp delSp modSp add">
        <pc:chgData name="ALEJANDRO TORRE REYES" userId="6dd07135-3d84-48ce-b3c1-baadc026128d" providerId="ADAL" clId="{61952142-BE05-4C01-8C95-88543FCF4F4B}" dt="2019-04-09T19:33:11.806" v="3112" actId="1076"/>
        <pc:sldMkLst>
          <pc:docMk/>
          <pc:sldMk cId="1598580022" sldId="278"/>
        </pc:sldMkLst>
        <pc:spChg chg="mod">
          <ac:chgData name="ALEJANDRO TORRE REYES" userId="6dd07135-3d84-48ce-b3c1-baadc026128d" providerId="ADAL" clId="{61952142-BE05-4C01-8C95-88543FCF4F4B}" dt="2019-04-09T19:03:20.578" v="2721" actId="20577"/>
          <ac:spMkLst>
            <pc:docMk/>
            <pc:sldMk cId="1598580022" sldId="278"/>
            <ac:spMk id="2" creationId="{034CCCB9-A20A-4E28-ABA9-01C8264C6C82}"/>
          </ac:spMkLst>
        </pc:spChg>
        <pc:spChg chg="mod">
          <ac:chgData name="ALEJANDRO TORRE REYES" userId="6dd07135-3d84-48ce-b3c1-baadc026128d" providerId="ADAL" clId="{61952142-BE05-4C01-8C95-88543FCF4F4B}" dt="2019-04-09T19:28:08.487" v="3102" actId="20577"/>
          <ac:spMkLst>
            <pc:docMk/>
            <pc:sldMk cId="1598580022" sldId="278"/>
            <ac:spMk id="3" creationId="{84D40434-D254-42D5-8261-ED4CDEEEF65A}"/>
          </ac:spMkLst>
        </pc:spChg>
        <pc:spChg chg="add del mod">
          <ac:chgData name="ALEJANDRO TORRE REYES" userId="6dd07135-3d84-48ce-b3c1-baadc026128d" providerId="ADAL" clId="{61952142-BE05-4C01-8C95-88543FCF4F4B}" dt="2019-04-09T19:32:39.476" v="3106"/>
          <ac:spMkLst>
            <pc:docMk/>
            <pc:sldMk cId="1598580022" sldId="278"/>
            <ac:spMk id="4" creationId="{654C6342-FEBE-43B8-8D92-F84F2CAFC4E5}"/>
          </ac:spMkLst>
        </pc:spChg>
        <pc:spChg chg="add del mod">
          <ac:chgData name="ALEJANDRO TORRE REYES" userId="6dd07135-3d84-48ce-b3c1-baadc026128d" providerId="ADAL" clId="{61952142-BE05-4C01-8C95-88543FCF4F4B}" dt="2019-04-09T19:32:39.476" v="3106"/>
          <ac:spMkLst>
            <pc:docMk/>
            <pc:sldMk cId="1598580022" sldId="278"/>
            <ac:spMk id="5" creationId="{92A7B202-1739-4B4B-94C8-0DC0819D2D22}"/>
          </ac:spMkLst>
        </pc:spChg>
        <pc:spChg chg="add del">
          <ac:chgData name="ALEJANDRO TORRE REYES" userId="6dd07135-3d84-48ce-b3c1-baadc026128d" providerId="ADAL" clId="{61952142-BE05-4C01-8C95-88543FCF4F4B}" dt="2019-04-09T19:33:00.830" v="3110" actId="478"/>
          <ac:spMkLst>
            <pc:docMk/>
            <pc:sldMk cId="1598580022" sldId="278"/>
            <ac:spMk id="7" creationId="{9765E34F-6948-4941-B93B-AF23A74CBBA8}"/>
          </ac:spMkLst>
        </pc:spChg>
        <pc:picChg chg="add del">
          <ac:chgData name="ALEJANDRO TORRE REYES" userId="6dd07135-3d84-48ce-b3c1-baadc026128d" providerId="ADAL" clId="{61952142-BE05-4C01-8C95-88543FCF4F4B}" dt="2019-04-09T19:32:43.228" v="3108" actId="478"/>
          <ac:picMkLst>
            <pc:docMk/>
            <pc:sldMk cId="1598580022" sldId="278"/>
            <ac:picMk id="6" creationId="{D02D2787-5737-4AE5-A7DC-188208B24DA8}"/>
          </ac:picMkLst>
        </pc:picChg>
        <pc:picChg chg="add mod">
          <ac:chgData name="ALEJANDRO TORRE REYES" userId="6dd07135-3d84-48ce-b3c1-baadc026128d" providerId="ADAL" clId="{61952142-BE05-4C01-8C95-88543FCF4F4B}" dt="2019-04-09T19:33:11.806" v="3112" actId="1076"/>
          <ac:picMkLst>
            <pc:docMk/>
            <pc:sldMk cId="1598580022" sldId="278"/>
            <ac:picMk id="3078" creationId="{7E51CD3E-DB58-4461-9966-254D3B6CA101}"/>
          </ac:picMkLst>
        </pc:picChg>
      </pc:sldChg>
      <pc:sldChg chg="addSp delSp modSp add">
        <pc:chgData name="ALEJANDRO TORRE REYES" userId="6dd07135-3d84-48ce-b3c1-baadc026128d" providerId="ADAL" clId="{61952142-BE05-4C01-8C95-88543FCF4F4B}" dt="2019-04-09T19:52:53.223" v="4488" actId="20577"/>
        <pc:sldMkLst>
          <pc:docMk/>
          <pc:sldMk cId="3985448500" sldId="279"/>
        </pc:sldMkLst>
        <pc:spChg chg="mod">
          <ac:chgData name="ALEJANDRO TORRE REYES" userId="6dd07135-3d84-48ce-b3c1-baadc026128d" providerId="ADAL" clId="{61952142-BE05-4C01-8C95-88543FCF4F4B}" dt="2019-04-09T19:33:21.246" v="3120" actId="20577"/>
          <ac:spMkLst>
            <pc:docMk/>
            <pc:sldMk cId="3985448500" sldId="279"/>
            <ac:spMk id="2" creationId="{5524B2AA-5689-4238-8C21-466E2ED0A1A6}"/>
          </ac:spMkLst>
        </pc:spChg>
        <pc:spChg chg="mod">
          <ac:chgData name="ALEJANDRO TORRE REYES" userId="6dd07135-3d84-48ce-b3c1-baadc026128d" providerId="ADAL" clId="{61952142-BE05-4C01-8C95-88543FCF4F4B}" dt="2019-04-09T19:52:53.223" v="4488" actId="20577"/>
          <ac:spMkLst>
            <pc:docMk/>
            <pc:sldMk cId="3985448500" sldId="279"/>
            <ac:spMk id="3" creationId="{2EBAABF9-AFA9-41BB-A372-2D5B66FF2706}"/>
          </ac:spMkLst>
        </pc:spChg>
        <pc:spChg chg="mod">
          <ac:chgData name="ALEJANDRO TORRE REYES" userId="6dd07135-3d84-48ce-b3c1-baadc026128d" providerId="ADAL" clId="{61952142-BE05-4C01-8C95-88543FCF4F4B}" dt="2019-04-09T19:39:31.495" v="3809" actId="1076"/>
          <ac:spMkLst>
            <pc:docMk/>
            <pc:sldMk cId="3985448500" sldId="279"/>
            <ac:spMk id="4" creationId="{1346517A-2A3A-474D-BD8B-01A07CB6317D}"/>
          </ac:spMkLst>
        </pc:spChg>
        <pc:picChg chg="add del">
          <ac:chgData name="ALEJANDRO TORRE REYES" userId="6dd07135-3d84-48ce-b3c1-baadc026128d" providerId="ADAL" clId="{61952142-BE05-4C01-8C95-88543FCF4F4B}" dt="2019-04-09T19:38:53.728" v="3806"/>
          <ac:picMkLst>
            <pc:docMk/>
            <pc:sldMk cId="3985448500" sldId="279"/>
            <ac:picMk id="5" creationId="{3C361627-6975-49A0-AF28-23D71458A025}"/>
          </ac:picMkLst>
        </pc:picChg>
        <pc:picChg chg="add mod">
          <ac:chgData name="ALEJANDRO TORRE REYES" userId="6dd07135-3d84-48ce-b3c1-baadc026128d" providerId="ADAL" clId="{61952142-BE05-4C01-8C95-88543FCF4F4B}" dt="2019-04-09T19:39:31.495" v="3809" actId="1076"/>
          <ac:picMkLst>
            <pc:docMk/>
            <pc:sldMk cId="3985448500" sldId="279"/>
            <ac:picMk id="4098" creationId="{892596EE-B0B7-4475-8CDF-6C41D5CC7282}"/>
          </ac:picMkLst>
        </pc:picChg>
      </pc:sldChg>
      <pc:sldChg chg="delSp modSp add del">
        <pc:chgData name="ALEJANDRO TORRE REYES" userId="6dd07135-3d84-48ce-b3c1-baadc026128d" providerId="ADAL" clId="{61952142-BE05-4C01-8C95-88543FCF4F4B}" dt="2019-04-09T19:53:11.643" v="4489" actId="2696"/>
        <pc:sldMkLst>
          <pc:docMk/>
          <pc:sldMk cId="3289460803" sldId="280"/>
        </pc:sldMkLst>
        <pc:spChg chg="mod">
          <ac:chgData name="ALEJANDRO TORRE REYES" userId="6dd07135-3d84-48ce-b3c1-baadc026128d" providerId="ADAL" clId="{61952142-BE05-4C01-8C95-88543FCF4F4B}" dt="2019-04-09T19:39:52.946" v="3838" actId="20577"/>
          <ac:spMkLst>
            <pc:docMk/>
            <pc:sldMk cId="3289460803" sldId="280"/>
            <ac:spMk id="2" creationId="{4F761F4D-918C-4D0B-B1D9-DB35902F3EEE}"/>
          </ac:spMkLst>
        </pc:spChg>
        <pc:spChg chg="mod">
          <ac:chgData name="ALEJANDRO TORRE REYES" userId="6dd07135-3d84-48ce-b3c1-baadc026128d" providerId="ADAL" clId="{61952142-BE05-4C01-8C95-88543FCF4F4B}" dt="2019-04-09T19:46:18.216" v="4213" actId="120"/>
          <ac:spMkLst>
            <pc:docMk/>
            <pc:sldMk cId="3289460803" sldId="280"/>
            <ac:spMk id="3" creationId="{D71680E0-8936-4CF2-BACC-687206B5C89E}"/>
          </ac:spMkLst>
        </pc:spChg>
        <pc:spChg chg="del">
          <ac:chgData name="ALEJANDRO TORRE REYES" userId="6dd07135-3d84-48ce-b3c1-baadc026128d" providerId="ADAL" clId="{61952142-BE05-4C01-8C95-88543FCF4F4B}" dt="2019-04-09T19:43:41.634" v="4173" actId="478"/>
          <ac:spMkLst>
            <pc:docMk/>
            <pc:sldMk cId="3289460803" sldId="280"/>
            <ac:spMk id="4" creationId="{5050C54B-9F09-4F7F-AAF6-351B468CC287}"/>
          </ac:spMkLst>
        </pc:spChg>
      </pc:sldChg>
      <pc:sldChg chg="addSp modSp add">
        <pc:chgData name="ALEJANDRO TORRE REYES" userId="6dd07135-3d84-48ce-b3c1-baadc026128d" providerId="ADAL" clId="{61952142-BE05-4C01-8C95-88543FCF4F4B}" dt="2019-04-09T19:52:14.843" v="4481" actId="1076"/>
        <pc:sldMkLst>
          <pc:docMk/>
          <pc:sldMk cId="1733872773" sldId="281"/>
        </pc:sldMkLst>
        <pc:spChg chg="mod">
          <ac:chgData name="ALEJANDRO TORRE REYES" userId="6dd07135-3d84-48ce-b3c1-baadc026128d" providerId="ADAL" clId="{61952142-BE05-4C01-8C95-88543FCF4F4B}" dt="2019-04-09T19:48:46.014" v="4294" actId="20577"/>
          <ac:spMkLst>
            <pc:docMk/>
            <pc:sldMk cId="1733872773" sldId="281"/>
            <ac:spMk id="2" creationId="{46E27956-9609-4A2C-B8CE-52B52CE1A495}"/>
          </ac:spMkLst>
        </pc:spChg>
        <pc:spChg chg="mod">
          <ac:chgData name="ALEJANDRO TORRE REYES" userId="6dd07135-3d84-48ce-b3c1-baadc026128d" providerId="ADAL" clId="{61952142-BE05-4C01-8C95-88543FCF4F4B}" dt="2019-04-09T19:49:59.717" v="4345" actId="20577"/>
          <ac:spMkLst>
            <pc:docMk/>
            <pc:sldMk cId="1733872773" sldId="281"/>
            <ac:spMk id="3" creationId="{D4B7C033-082B-46B7-81AD-60D7F08D2170}"/>
          </ac:spMkLst>
        </pc:spChg>
        <pc:spChg chg="mod">
          <ac:chgData name="ALEJANDRO TORRE REYES" userId="6dd07135-3d84-48ce-b3c1-baadc026128d" providerId="ADAL" clId="{61952142-BE05-4C01-8C95-88543FCF4F4B}" dt="2019-04-09T19:51:04.247" v="4437" actId="20577"/>
          <ac:spMkLst>
            <pc:docMk/>
            <pc:sldMk cId="1733872773" sldId="281"/>
            <ac:spMk id="4" creationId="{4D195D45-D125-4DFE-959D-C90F681412C8}"/>
          </ac:spMkLst>
        </pc:spChg>
        <pc:spChg chg="add mod">
          <ac:chgData name="ALEJANDRO TORRE REYES" userId="6dd07135-3d84-48ce-b3c1-baadc026128d" providerId="ADAL" clId="{61952142-BE05-4C01-8C95-88543FCF4F4B}" dt="2019-04-09T19:49:33.257" v="4311"/>
          <ac:spMkLst>
            <pc:docMk/>
            <pc:sldMk cId="1733872773" sldId="281"/>
            <ac:spMk id="5" creationId="{A893CFDB-6677-4E00-8A34-934BACC721BE}"/>
          </ac:spMkLst>
        </pc:spChg>
        <pc:spChg chg="add mod">
          <ac:chgData name="ALEJANDRO TORRE REYES" userId="6dd07135-3d84-48ce-b3c1-baadc026128d" providerId="ADAL" clId="{61952142-BE05-4C01-8C95-88543FCF4F4B}" dt="2019-04-09T19:52:14.843" v="4481" actId="1076"/>
          <ac:spMkLst>
            <pc:docMk/>
            <pc:sldMk cId="1733872773" sldId="281"/>
            <ac:spMk id="6" creationId="{39DFC9F4-A90D-4283-A768-2C5288BBE709}"/>
          </ac:spMkLst>
        </pc:spChg>
      </pc:sldChg>
    </pc:docChg>
  </pc:docChgLst>
  <pc:docChgLst>
    <pc:chgData name="ALEJANDRO TORRE REYES" userId="6dd07135-3d84-48ce-b3c1-baadc026128d" providerId="ADAL" clId="{5F54699B-1CBF-4CF6-8E2F-3360A488F119}"/>
    <pc:docChg chg="custSel addSld delSld modSld sldOrd">
      <pc:chgData name="ALEJANDRO TORRE REYES" userId="6dd07135-3d84-48ce-b3c1-baadc026128d" providerId="ADAL" clId="{5F54699B-1CBF-4CF6-8E2F-3360A488F119}" dt="2019-04-08T02:03:23.815" v="2137" actId="20577"/>
      <pc:docMkLst>
        <pc:docMk/>
      </pc:docMkLst>
      <pc:sldChg chg="modSp">
        <pc:chgData name="ALEJANDRO TORRE REYES" userId="6dd07135-3d84-48ce-b3c1-baadc026128d" providerId="ADAL" clId="{5F54699B-1CBF-4CF6-8E2F-3360A488F119}" dt="2019-04-08T01:21:08.702" v="33" actId="20577"/>
        <pc:sldMkLst>
          <pc:docMk/>
          <pc:sldMk cId="0" sldId="256"/>
        </pc:sldMkLst>
        <pc:spChg chg="mod">
          <ac:chgData name="ALEJANDRO TORRE REYES" userId="6dd07135-3d84-48ce-b3c1-baadc026128d" providerId="ADAL" clId="{5F54699B-1CBF-4CF6-8E2F-3360A488F119}" dt="2019-04-08T01:20:58.525" v="21" actId="313"/>
          <ac:spMkLst>
            <pc:docMk/>
            <pc:sldMk cId="0" sldId="256"/>
            <ac:spMk id="67" creationId="{00000000-0000-0000-0000-000000000000}"/>
          </ac:spMkLst>
        </pc:spChg>
        <pc:spChg chg="mod">
          <ac:chgData name="ALEJANDRO TORRE REYES" userId="6dd07135-3d84-48ce-b3c1-baadc026128d" providerId="ADAL" clId="{5F54699B-1CBF-4CF6-8E2F-3360A488F119}" dt="2019-04-08T01:21:08.702" v="33" actId="20577"/>
          <ac:spMkLst>
            <pc:docMk/>
            <pc:sldMk cId="0" sldId="256"/>
            <ac:spMk id="68" creationId="{00000000-0000-0000-0000-000000000000}"/>
          </ac:spMkLst>
        </pc:spChg>
      </pc:sldChg>
      <pc:sldChg chg="del">
        <pc:chgData name="ALEJANDRO TORRE REYES" userId="6dd07135-3d84-48ce-b3c1-baadc026128d" providerId="ADAL" clId="{5F54699B-1CBF-4CF6-8E2F-3360A488F119}" dt="2019-04-08T01:21:21.602" v="34" actId="2696"/>
        <pc:sldMkLst>
          <pc:docMk/>
          <pc:sldMk cId="0" sldId="257"/>
        </pc:sldMkLst>
      </pc:sldChg>
      <pc:sldChg chg="addSp delSp modSp">
        <pc:chgData name="ALEJANDRO TORRE REYES" userId="6dd07135-3d84-48ce-b3c1-baadc026128d" providerId="ADAL" clId="{5F54699B-1CBF-4CF6-8E2F-3360A488F119}" dt="2019-04-08T01:28:00.614" v="543" actId="14100"/>
        <pc:sldMkLst>
          <pc:docMk/>
          <pc:sldMk cId="0" sldId="258"/>
        </pc:sldMkLst>
        <pc:spChg chg="mod">
          <ac:chgData name="ALEJANDRO TORRE REYES" userId="6dd07135-3d84-48ce-b3c1-baadc026128d" providerId="ADAL" clId="{5F54699B-1CBF-4CF6-8E2F-3360A488F119}" dt="2019-04-08T01:21:34.155" v="62" actId="2057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LEJANDRO TORRE REYES" userId="6dd07135-3d84-48ce-b3c1-baadc026128d" providerId="ADAL" clId="{5F54699B-1CBF-4CF6-8E2F-3360A488F119}" dt="2019-04-08T01:27:55.971" v="542" actId="14100"/>
          <ac:spMkLst>
            <pc:docMk/>
            <pc:sldMk cId="0" sldId="258"/>
            <ac:spMk id="80" creationId="{00000000-0000-0000-0000-000000000000}"/>
          </ac:spMkLst>
        </pc:spChg>
        <pc:picChg chg="add mod">
          <ac:chgData name="ALEJANDRO TORRE REYES" userId="6dd07135-3d84-48ce-b3c1-baadc026128d" providerId="ADAL" clId="{5F54699B-1CBF-4CF6-8E2F-3360A488F119}" dt="2019-04-08T01:28:00.614" v="543" actId="14100"/>
          <ac:picMkLst>
            <pc:docMk/>
            <pc:sldMk cId="0" sldId="258"/>
            <ac:picMk id="2" creationId="{D5A6C9F6-082C-4ACA-AF46-DFCDFE16BC7D}"/>
          </ac:picMkLst>
        </pc:picChg>
        <pc:picChg chg="del">
          <ac:chgData name="ALEJANDRO TORRE REYES" userId="6dd07135-3d84-48ce-b3c1-baadc026128d" providerId="ADAL" clId="{5F54699B-1CBF-4CF6-8E2F-3360A488F119}" dt="2019-04-08T01:21:43.772" v="63" actId="478"/>
          <ac:picMkLst>
            <pc:docMk/>
            <pc:sldMk cId="0" sldId="258"/>
            <ac:picMk id="82" creationId="{00000000-0000-0000-0000-000000000000}"/>
          </ac:picMkLst>
        </pc:picChg>
      </pc:sldChg>
      <pc:sldChg chg="addSp modSp">
        <pc:chgData name="ALEJANDRO TORRE REYES" userId="6dd07135-3d84-48ce-b3c1-baadc026128d" providerId="ADAL" clId="{5F54699B-1CBF-4CF6-8E2F-3360A488F119}" dt="2019-04-08T01:32:24.767" v="648" actId="1076"/>
        <pc:sldMkLst>
          <pc:docMk/>
          <pc:sldMk cId="0" sldId="259"/>
        </pc:sldMkLst>
        <pc:spChg chg="mod">
          <ac:chgData name="ALEJANDRO TORRE REYES" userId="6dd07135-3d84-48ce-b3c1-baadc026128d" providerId="ADAL" clId="{5F54699B-1CBF-4CF6-8E2F-3360A488F119}" dt="2019-04-08T01:31:29.476" v="642" actId="20577"/>
          <ac:spMkLst>
            <pc:docMk/>
            <pc:sldMk cId="0" sldId="259"/>
            <ac:spMk id="88" creationId="{00000000-0000-0000-0000-000000000000}"/>
          </ac:spMkLst>
        </pc:spChg>
        <pc:spChg chg="mod">
          <ac:chgData name="ALEJANDRO TORRE REYES" userId="6dd07135-3d84-48ce-b3c1-baadc026128d" providerId="ADAL" clId="{5F54699B-1CBF-4CF6-8E2F-3360A488F119}" dt="2019-04-08T01:32:19.875" v="646" actId="1076"/>
          <ac:spMkLst>
            <pc:docMk/>
            <pc:sldMk cId="0" sldId="259"/>
            <ac:spMk id="89" creationId="{00000000-0000-0000-0000-000000000000}"/>
          </ac:spMkLst>
        </pc:spChg>
        <pc:picChg chg="mod">
          <ac:chgData name="ALEJANDRO TORRE REYES" userId="6dd07135-3d84-48ce-b3c1-baadc026128d" providerId="ADAL" clId="{5F54699B-1CBF-4CF6-8E2F-3360A488F119}" dt="2019-04-08T01:31:43.109" v="644" actId="14100"/>
          <ac:picMkLst>
            <pc:docMk/>
            <pc:sldMk cId="0" sldId="259"/>
            <ac:picMk id="87" creationId="{00000000-0000-0000-0000-000000000000}"/>
          </ac:picMkLst>
        </pc:picChg>
        <pc:picChg chg="add mod">
          <ac:chgData name="ALEJANDRO TORRE REYES" userId="6dd07135-3d84-48ce-b3c1-baadc026128d" providerId="ADAL" clId="{5F54699B-1CBF-4CF6-8E2F-3360A488F119}" dt="2019-04-08T01:32:24.767" v="648" actId="1076"/>
          <ac:picMkLst>
            <pc:docMk/>
            <pc:sldMk cId="0" sldId="259"/>
            <ac:picMk id="1026" creationId="{CAA003B5-D32F-4BFB-A42E-C98A1AF94EC3}"/>
          </ac:picMkLst>
        </pc:picChg>
      </pc:sldChg>
      <pc:sldChg chg="del">
        <pc:chgData name="ALEJANDRO TORRE REYES" userId="6dd07135-3d84-48ce-b3c1-baadc026128d" providerId="ADAL" clId="{5F54699B-1CBF-4CF6-8E2F-3360A488F119}" dt="2019-04-08T01:55:39.371" v="1790" actId="2696"/>
        <pc:sldMkLst>
          <pc:docMk/>
          <pc:sldMk cId="0" sldId="260"/>
        </pc:sldMkLst>
      </pc:sldChg>
      <pc:sldChg chg="del">
        <pc:chgData name="ALEJANDRO TORRE REYES" userId="6dd07135-3d84-48ce-b3c1-baadc026128d" providerId="ADAL" clId="{5F54699B-1CBF-4CF6-8E2F-3360A488F119}" dt="2019-04-08T01:55:40.020" v="1791" actId="2696"/>
        <pc:sldMkLst>
          <pc:docMk/>
          <pc:sldMk cId="0" sldId="261"/>
        </pc:sldMkLst>
      </pc:sldChg>
      <pc:sldChg chg="del">
        <pc:chgData name="ALEJANDRO TORRE REYES" userId="6dd07135-3d84-48ce-b3c1-baadc026128d" providerId="ADAL" clId="{5F54699B-1CBF-4CF6-8E2F-3360A488F119}" dt="2019-04-08T01:55:40.247" v="1793" actId="2696"/>
        <pc:sldMkLst>
          <pc:docMk/>
          <pc:sldMk cId="0" sldId="262"/>
        </pc:sldMkLst>
      </pc:sldChg>
      <pc:sldChg chg="del ord">
        <pc:chgData name="ALEJANDRO TORRE REYES" userId="6dd07135-3d84-48ce-b3c1-baadc026128d" providerId="ADAL" clId="{5F54699B-1CBF-4CF6-8E2F-3360A488F119}" dt="2019-04-08T01:55:42.622" v="1798" actId="2696"/>
        <pc:sldMkLst>
          <pc:docMk/>
          <pc:sldMk cId="0" sldId="263"/>
        </pc:sldMkLst>
      </pc:sldChg>
      <pc:sldChg chg="modSp">
        <pc:chgData name="ALEJANDRO TORRE REYES" userId="6dd07135-3d84-48ce-b3c1-baadc026128d" providerId="ADAL" clId="{5F54699B-1CBF-4CF6-8E2F-3360A488F119}" dt="2019-04-08T01:30:31.717" v="615" actId="20577"/>
        <pc:sldMkLst>
          <pc:docMk/>
          <pc:sldMk cId="61240482" sldId="264"/>
        </pc:sldMkLst>
        <pc:spChg chg="mod">
          <ac:chgData name="ALEJANDRO TORRE REYES" userId="6dd07135-3d84-48ce-b3c1-baadc026128d" providerId="ADAL" clId="{5F54699B-1CBF-4CF6-8E2F-3360A488F119}" dt="2019-04-08T01:30:31.717" v="615" actId="20577"/>
          <ac:spMkLst>
            <pc:docMk/>
            <pc:sldMk cId="61240482" sldId="264"/>
            <ac:spMk id="2" creationId="{02A250E2-C2EC-42C9-A326-2E5A25C36E0E}"/>
          </ac:spMkLst>
        </pc:spChg>
        <pc:spChg chg="mod">
          <ac:chgData name="ALEJANDRO TORRE REYES" userId="6dd07135-3d84-48ce-b3c1-baadc026128d" providerId="ADAL" clId="{5F54699B-1CBF-4CF6-8E2F-3360A488F119}" dt="2019-04-08T01:30:04.931" v="585"/>
          <ac:spMkLst>
            <pc:docMk/>
            <pc:sldMk cId="61240482" sldId="264"/>
            <ac:spMk id="3" creationId="{F53C1B54-C00C-4211-89DA-4882098AB0E0}"/>
          </ac:spMkLst>
        </pc:spChg>
        <pc:spChg chg="mod">
          <ac:chgData name="ALEJANDRO TORRE REYES" userId="6dd07135-3d84-48ce-b3c1-baadc026128d" providerId="ADAL" clId="{5F54699B-1CBF-4CF6-8E2F-3360A488F119}" dt="2019-04-08T01:30:21.091" v="590"/>
          <ac:spMkLst>
            <pc:docMk/>
            <pc:sldMk cId="61240482" sldId="264"/>
            <ac:spMk id="4" creationId="{E634984E-0B3C-40AE-A3EF-A0E354651947}"/>
          </ac:spMkLst>
        </pc:spChg>
      </pc:sldChg>
      <pc:sldChg chg="del">
        <pc:chgData name="ALEJANDRO TORRE REYES" userId="6dd07135-3d84-48ce-b3c1-baadc026128d" providerId="ADAL" clId="{5F54699B-1CBF-4CF6-8E2F-3360A488F119}" dt="2019-04-08T01:30:39.087" v="616" actId="2696"/>
        <pc:sldMkLst>
          <pc:docMk/>
          <pc:sldMk cId="2380612062" sldId="265"/>
        </pc:sldMkLst>
      </pc:sldChg>
      <pc:sldChg chg="del">
        <pc:chgData name="ALEJANDRO TORRE REYES" userId="6dd07135-3d84-48ce-b3c1-baadc026128d" providerId="ADAL" clId="{5F54699B-1CBF-4CF6-8E2F-3360A488F119}" dt="2019-04-08T01:55:41.125" v="1795" actId="2696"/>
        <pc:sldMkLst>
          <pc:docMk/>
          <pc:sldMk cId="1650379779" sldId="266"/>
        </pc:sldMkLst>
      </pc:sldChg>
      <pc:sldChg chg="del">
        <pc:chgData name="ALEJANDRO TORRE REYES" userId="6dd07135-3d84-48ce-b3c1-baadc026128d" providerId="ADAL" clId="{5F54699B-1CBF-4CF6-8E2F-3360A488F119}" dt="2019-04-08T01:55:40.642" v="1794" actId="2696"/>
        <pc:sldMkLst>
          <pc:docMk/>
          <pc:sldMk cId="2050137437" sldId="267"/>
        </pc:sldMkLst>
      </pc:sldChg>
      <pc:sldChg chg="del">
        <pc:chgData name="ALEJANDRO TORRE REYES" userId="6dd07135-3d84-48ce-b3c1-baadc026128d" providerId="ADAL" clId="{5F54699B-1CBF-4CF6-8E2F-3360A488F119}" dt="2019-04-08T01:55:41.491" v="1796" actId="2696"/>
        <pc:sldMkLst>
          <pc:docMk/>
          <pc:sldMk cId="1991078450" sldId="268"/>
        </pc:sldMkLst>
      </pc:sldChg>
      <pc:sldChg chg="del ord">
        <pc:chgData name="ALEJANDRO TORRE REYES" userId="6dd07135-3d84-48ce-b3c1-baadc026128d" providerId="ADAL" clId="{5F54699B-1CBF-4CF6-8E2F-3360A488F119}" dt="2019-04-08T01:55:41.947" v="1797" actId="2696"/>
        <pc:sldMkLst>
          <pc:docMk/>
          <pc:sldMk cId="3661585032" sldId="269"/>
        </pc:sldMkLst>
      </pc:sldChg>
      <pc:sldChg chg="addSp delSp modSp add">
        <pc:chgData name="ALEJANDRO TORRE REYES" userId="6dd07135-3d84-48ce-b3c1-baadc026128d" providerId="ADAL" clId="{5F54699B-1CBF-4CF6-8E2F-3360A488F119}" dt="2019-04-08T01:44:34.953" v="1479" actId="20577"/>
        <pc:sldMkLst>
          <pc:docMk/>
          <pc:sldMk cId="1855440564" sldId="270"/>
        </pc:sldMkLst>
        <pc:spChg chg="mod">
          <ac:chgData name="ALEJANDRO TORRE REYES" userId="6dd07135-3d84-48ce-b3c1-baadc026128d" providerId="ADAL" clId="{5F54699B-1CBF-4CF6-8E2F-3360A488F119}" dt="2019-04-08T01:33:20.167" v="687" actId="20577"/>
          <ac:spMkLst>
            <pc:docMk/>
            <pc:sldMk cId="1855440564" sldId="270"/>
            <ac:spMk id="2" creationId="{02A250E2-C2EC-42C9-A326-2E5A25C36E0E}"/>
          </ac:spMkLst>
        </pc:spChg>
        <pc:spChg chg="mod">
          <ac:chgData name="ALEJANDRO TORRE REYES" userId="6dd07135-3d84-48ce-b3c1-baadc026128d" providerId="ADAL" clId="{5F54699B-1CBF-4CF6-8E2F-3360A488F119}" dt="2019-04-08T01:44:34.953" v="1479" actId="20577"/>
          <ac:spMkLst>
            <pc:docMk/>
            <pc:sldMk cId="1855440564" sldId="270"/>
            <ac:spMk id="3" creationId="{F53C1B54-C00C-4211-89DA-4882098AB0E0}"/>
          </ac:spMkLst>
        </pc:spChg>
        <pc:spChg chg="del">
          <ac:chgData name="ALEJANDRO TORRE REYES" userId="6dd07135-3d84-48ce-b3c1-baadc026128d" providerId="ADAL" clId="{5F54699B-1CBF-4CF6-8E2F-3360A488F119}" dt="2019-04-08T01:33:34.073" v="690" actId="478"/>
          <ac:spMkLst>
            <pc:docMk/>
            <pc:sldMk cId="1855440564" sldId="270"/>
            <ac:spMk id="4" creationId="{E634984E-0B3C-40AE-A3EF-A0E354651947}"/>
          </ac:spMkLst>
        </pc:spChg>
        <pc:spChg chg="add del mod">
          <ac:chgData name="ALEJANDRO TORRE REYES" userId="6dd07135-3d84-48ce-b3c1-baadc026128d" providerId="ADAL" clId="{5F54699B-1CBF-4CF6-8E2F-3360A488F119}" dt="2019-04-08T01:34:51.862" v="728" actId="478"/>
          <ac:spMkLst>
            <pc:docMk/>
            <pc:sldMk cId="1855440564" sldId="270"/>
            <ac:spMk id="6" creationId="{7B9E5532-2442-40C7-9062-3B9DCF683DE0}"/>
          </ac:spMkLst>
        </pc:spChg>
      </pc:sldChg>
      <pc:sldChg chg="add del">
        <pc:chgData name="ALEJANDRO TORRE REYES" userId="6dd07135-3d84-48ce-b3c1-baadc026128d" providerId="ADAL" clId="{5F54699B-1CBF-4CF6-8E2F-3360A488F119}" dt="2019-04-08T01:44:55.122" v="1481" actId="2696"/>
        <pc:sldMkLst>
          <pc:docMk/>
          <pc:sldMk cId="878833635" sldId="271"/>
        </pc:sldMkLst>
      </pc:sldChg>
      <pc:sldChg chg="addSp modSp add">
        <pc:chgData name="ALEJANDRO TORRE REYES" userId="6dd07135-3d84-48ce-b3c1-baadc026128d" providerId="ADAL" clId="{5F54699B-1CBF-4CF6-8E2F-3360A488F119}" dt="2019-04-08T01:55:10.643" v="1787" actId="1076"/>
        <pc:sldMkLst>
          <pc:docMk/>
          <pc:sldMk cId="2543919575" sldId="271"/>
        </pc:sldMkLst>
        <pc:spChg chg="mod">
          <ac:chgData name="ALEJANDRO TORRE REYES" userId="6dd07135-3d84-48ce-b3c1-baadc026128d" providerId="ADAL" clId="{5F54699B-1CBF-4CF6-8E2F-3360A488F119}" dt="2019-04-08T01:45:32.045" v="1509" actId="20577"/>
          <ac:spMkLst>
            <pc:docMk/>
            <pc:sldMk cId="2543919575" sldId="271"/>
            <ac:spMk id="2" creationId="{02A250E2-C2EC-42C9-A326-2E5A25C36E0E}"/>
          </ac:spMkLst>
        </pc:spChg>
        <pc:spChg chg="mod">
          <ac:chgData name="ALEJANDRO TORRE REYES" userId="6dd07135-3d84-48ce-b3c1-baadc026128d" providerId="ADAL" clId="{5F54699B-1CBF-4CF6-8E2F-3360A488F119}" dt="2019-04-08T01:51:39.692" v="1775" actId="20577"/>
          <ac:spMkLst>
            <pc:docMk/>
            <pc:sldMk cId="2543919575" sldId="271"/>
            <ac:spMk id="3" creationId="{F53C1B54-C00C-4211-89DA-4882098AB0E0}"/>
          </ac:spMkLst>
        </pc:spChg>
        <pc:picChg chg="add mod modCrop">
          <ac:chgData name="ALEJANDRO TORRE REYES" userId="6dd07135-3d84-48ce-b3c1-baadc026128d" providerId="ADAL" clId="{5F54699B-1CBF-4CF6-8E2F-3360A488F119}" dt="2019-04-08T01:55:10.643" v="1787" actId="1076"/>
          <ac:picMkLst>
            <pc:docMk/>
            <pc:sldMk cId="2543919575" sldId="271"/>
            <ac:picMk id="4" creationId="{3EBC79A4-E001-47AA-A0E1-0C56B0A03A78}"/>
          </ac:picMkLst>
        </pc:picChg>
        <pc:picChg chg="add mod">
          <ac:chgData name="ALEJANDRO TORRE REYES" userId="6dd07135-3d84-48ce-b3c1-baadc026128d" providerId="ADAL" clId="{5F54699B-1CBF-4CF6-8E2F-3360A488F119}" dt="2019-04-08T01:53:43.639" v="1779" actId="1076"/>
          <ac:picMkLst>
            <pc:docMk/>
            <pc:sldMk cId="2543919575" sldId="271"/>
            <ac:picMk id="2050" creationId="{9415D667-9948-421E-B622-4E1B86A2900B}"/>
          </ac:picMkLst>
        </pc:picChg>
      </pc:sldChg>
      <pc:sldChg chg="addSp modSp add">
        <pc:chgData name="ALEJANDRO TORRE REYES" userId="6dd07135-3d84-48ce-b3c1-baadc026128d" providerId="ADAL" clId="{5F54699B-1CBF-4CF6-8E2F-3360A488F119}" dt="2019-04-08T02:03:23.815" v="2137" actId="20577"/>
        <pc:sldMkLst>
          <pc:docMk/>
          <pc:sldMk cId="555398863" sldId="272"/>
        </pc:sldMkLst>
        <pc:spChg chg="mod">
          <ac:chgData name="ALEJANDRO TORRE REYES" userId="6dd07135-3d84-48ce-b3c1-baadc026128d" providerId="ADAL" clId="{5F54699B-1CBF-4CF6-8E2F-3360A488F119}" dt="2019-04-08T01:57:09.720" v="1823" actId="20577"/>
          <ac:spMkLst>
            <pc:docMk/>
            <pc:sldMk cId="555398863" sldId="272"/>
            <ac:spMk id="2" creationId="{F0DFD80C-15E6-4D45-B5AF-31412F55896C}"/>
          </ac:spMkLst>
        </pc:spChg>
        <pc:spChg chg="mod">
          <ac:chgData name="ALEJANDRO TORRE REYES" userId="6dd07135-3d84-48ce-b3c1-baadc026128d" providerId="ADAL" clId="{5F54699B-1CBF-4CF6-8E2F-3360A488F119}" dt="2019-04-08T02:03:23.815" v="2137" actId="20577"/>
          <ac:spMkLst>
            <pc:docMk/>
            <pc:sldMk cId="555398863" sldId="272"/>
            <ac:spMk id="3" creationId="{9F190C9F-E0B4-45ED-9E6F-D28DE2F9EF39}"/>
          </ac:spMkLst>
        </pc:spChg>
        <pc:picChg chg="add mod modCrop">
          <ac:chgData name="ALEJANDRO TORRE REYES" userId="6dd07135-3d84-48ce-b3c1-baadc026128d" providerId="ADAL" clId="{5F54699B-1CBF-4CF6-8E2F-3360A488F119}" dt="2019-04-08T02:02:29.696" v="2056" actId="1076"/>
          <ac:picMkLst>
            <pc:docMk/>
            <pc:sldMk cId="555398863" sldId="272"/>
            <ac:picMk id="5" creationId="{496B29D6-514B-4C3C-A527-77998B12DD05}"/>
          </ac:picMkLst>
        </pc:picChg>
      </pc:sldChg>
      <pc:sldMasterChg chg="delSldLayout">
        <pc:chgData name="ALEJANDRO TORRE REYES" userId="6dd07135-3d84-48ce-b3c1-baadc026128d" providerId="ADAL" clId="{5F54699B-1CBF-4CF6-8E2F-3360A488F119}" dt="2019-04-08T01:55:42.623" v="1799" actId="2696"/>
        <pc:sldMasterMkLst>
          <pc:docMk/>
          <pc:sldMasterMk cId="0" sldId="2147483659"/>
        </pc:sldMasterMkLst>
        <pc:sldLayoutChg chg="del">
          <pc:chgData name="ALEJANDRO TORRE REYES" userId="6dd07135-3d84-48ce-b3c1-baadc026128d" providerId="ADAL" clId="{5F54699B-1CBF-4CF6-8E2F-3360A488F119}" dt="2019-04-08T01:55:40.022" v="1792" actId="2696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ALEJANDRO TORRE REYES" userId="6dd07135-3d84-48ce-b3c1-baadc026128d" providerId="ADAL" clId="{5F54699B-1CBF-4CF6-8E2F-3360A488F119}" dt="2019-04-08T01:21:21.602" v="35" actId="2696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ALEJANDRO TORRE REYES" userId="6dd07135-3d84-48ce-b3c1-baadc026128d" providerId="ADAL" clId="{5F54699B-1CBF-4CF6-8E2F-3360A488F119}" dt="2019-04-08T01:55:42.623" v="1799" actId="2696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88600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260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5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448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github.com/</a:t>
            </a:r>
            <a:r>
              <a:rPr lang="es-MX" dirty="0" err="1"/>
              <a:t>alextorrer</a:t>
            </a:r>
            <a:r>
              <a:rPr lang="es-MX" dirty="0"/>
              <a:t>/</a:t>
            </a:r>
            <a:r>
              <a:rPr lang="es-MX" dirty="0" err="1"/>
              <a:t>GoalManager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711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64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88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rello.com/b/cm2K6BNF/goman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alextorrer/GoalManager/blob/master/Documentos/Puntaje%20de%20Actividades.docx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alextorrer/GoalManag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Avances de “</a:t>
            </a:r>
            <a:r>
              <a:rPr lang="es-419" dirty="0" err="1"/>
              <a:t>GoMan</a:t>
            </a:r>
            <a:r>
              <a:rPr lang="es-419" dirty="0"/>
              <a:t>”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26"/>
            <a:ext cx="82221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EQUIPO 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Amaury Morales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Jimmy Ojeda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Alejandro Torre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8DF5483-979B-4295-9A8A-2A549303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Organización del código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30B5DCC-814C-4B49-A983-8A4412CEA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Detrás de cada control se encuentra el código para añadir eventos al </a:t>
            </a:r>
            <a:r>
              <a:rPr lang="es-MX" sz="1600" dirty="0" err="1"/>
              <a:t>form</a:t>
            </a:r>
            <a:r>
              <a:rPr lang="es-MX" sz="1600" dirty="0"/>
              <a:t> y a dichos controles.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FFEED8B-600E-4D87-B5FB-28009DC561D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737099C1-2DC7-4DBB-9A72-1DAC7B79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3" t="17349" r="40814" b="29278"/>
          <a:stretch/>
        </p:blipFill>
        <p:spPr>
          <a:xfrm>
            <a:off x="4694250" y="1885334"/>
            <a:ext cx="3999900" cy="27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44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 descr="Primer plano lateral de una mano que desliza una perilla en una mezcladora de sonidos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514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solidFill>
                  <a:schemeClr val="lt1"/>
                </a:solidFill>
              </a:rPr>
              <a:t>Proceso de Desarrollo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7706488" y="543446"/>
            <a:ext cx="4008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028" name="Picture 4" descr="Resultado de imagen para development icon">
            <a:extLst>
              <a:ext uri="{FF2B5EF4-FFF2-40B4-BE49-F238E27FC236}">
                <a16:creationId xmlns:a16="http://schemas.microsoft.com/office/drawing/2014/main" xmlns="" id="{A936977B-F7A0-4022-A27B-8FEE3297F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435" y="1355651"/>
            <a:ext cx="3087540" cy="243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2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A250E2-C2EC-42C9-A326-2E5A25C3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Desarrollo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53C1B54-C00C-4211-89DA-4882098AB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850" y="1919075"/>
            <a:ext cx="8322010" cy="1302590"/>
          </a:xfrm>
        </p:spPr>
        <p:txBody>
          <a:bodyPr/>
          <a:lstStyle/>
          <a:p>
            <a:r>
              <a:rPr lang="es-ES" dirty="0"/>
              <a:t>Posteriormente a la etapa de la definición del proyecto, se realizó un documento el cual contenía la mayoría de las actividades que debíamos realizar.</a:t>
            </a:r>
          </a:p>
          <a:p>
            <a:r>
              <a:rPr lang="es-ES" dirty="0"/>
              <a:t>Se decidió optar por “Trello” como la </a:t>
            </a:r>
            <a:r>
              <a:rPr lang="es-ES" b="1" dirty="0"/>
              <a:t>herramienta</a:t>
            </a:r>
            <a:r>
              <a:rPr lang="es-ES" dirty="0"/>
              <a:t> que íbamos a usar para organizar las tareas a realizar y se creó un </a:t>
            </a:r>
            <a:r>
              <a:rPr lang="es-ES"/>
              <a:t>tablero usando como base el </a:t>
            </a:r>
            <a:r>
              <a:rPr lang="es-ES" dirty="0"/>
              <a:t>documento de actividades.</a:t>
            </a:r>
          </a:p>
          <a:p>
            <a:r>
              <a:rPr lang="es-ES" dirty="0"/>
              <a:t>Link del tablero: </a:t>
            </a:r>
            <a:r>
              <a:rPr lang="es-MX" dirty="0">
                <a:hlinkClick r:id="rId2"/>
              </a:rPr>
              <a:t>https://trello.com/b/cm2K6BNF/goman</a:t>
            </a:r>
            <a:endParaRPr lang="es-ES" dirty="0"/>
          </a:p>
        </p:txBody>
      </p:sp>
      <p:pic>
        <p:nvPicPr>
          <p:cNvPr id="2050" name="Picture 2" descr="Resultado de imagen para trello logo">
            <a:extLst>
              <a:ext uri="{FF2B5EF4-FFF2-40B4-BE49-F238E27FC236}">
                <a16:creationId xmlns:a16="http://schemas.microsoft.com/office/drawing/2014/main" xmlns="" id="{911B4B7E-1788-4A8F-8CBB-28FC51E55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98" y="3503198"/>
            <a:ext cx="4306186" cy="132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84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34CCCB9-A20A-4E28-ABA9-01C8264C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Organización y Métrica.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4D40434-D254-42D5-8261-ED4CDEEEF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1919075"/>
            <a:ext cx="5259050" cy="2710200"/>
          </a:xfrm>
        </p:spPr>
        <p:txBody>
          <a:bodyPr/>
          <a:lstStyle/>
          <a:p>
            <a:r>
              <a:rPr lang="es-MX" dirty="0"/>
              <a:t>Con base al total aproximado de las actividades que debemos realizar, decidimos ponderar cada una y asignarle un valor del 1 al 6 (nosotros asignamos los valores tomando en cuenta la complejidad de cada tarea).</a:t>
            </a:r>
          </a:p>
          <a:p>
            <a:r>
              <a:rPr lang="es-MX" dirty="0"/>
              <a:t>Se dividieron las actividades en 3 etapas donde cada una cuenta con un puntaje total.</a:t>
            </a:r>
          </a:p>
          <a:p>
            <a:r>
              <a:rPr lang="es-MX" dirty="0"/>
              <a:t>El puntaje total de cada etapa se obtiene sumando el valor de las actividades concentradas en esa área.</a:t>
            </a:r>
          </a:p>
          <a:p>
            <a:endParaRPr lang="es-MX" dirty="0"/>
          </a:p>
          <a:p>
            <a:pPr marL="139700" indent="0">
              <a:buNone/>
            </a:pPr>
            <a:r>
              <a:rPr lang="es-MX" dirty="0">
                <a:hlinkClick r:id="rId2"/>
              </a:rPr>
              <a:t>Archivo</a:t>
            </a:r>
            <a:r>
              <a:rPr lang="es-MX" dirty="0"/>
              <a:t> con los puntajes.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54C6342-FEBE-43B8-8D92-F84F2CAFC4E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79804" y="1919075"/>
            <a:ext cx="2814345" cy="2710200"/>
          </a:xfrm>
        </p:spPr>
        <p:txBody>
          <a:bodyPr/>
          <a:lstStyle/>
          <a:p>
            <a:pPr marL="139700" indent="0">
              <a:buNone/>
            </a:pPr>
            <a:endParaRPr lang="es-MX" dirty="0"/>
          </a:p>
        </p:txBody>
      </p:sp>
      <p:pic>
        <p:nvPicPr>
          <p:cNvPr id="3078" name="Picture 6" descr="Resultado de imagen para list icon">
            <a:extLst>
              <a:ext uri="{FF2B5EF4-FFF2-40B4-BE49-F238E27FC236}">
                <a16:creationId xmlns:a16="http://schemas.microsoft.com/office/drawing/2014/main" xmlns="" id="{7E51CD3E-DB58-4461-9966-254D3B6CA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13" y="208497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58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524B2AA-5689-4238-8C21-466E2ED0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Métrica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EBAABF9-AFA9-41BB-A372-2D5B66FF2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las tres etapas se tiene el siguiente puntaje:</a:t>
            </a:r>
          </a:p>
          <a:p>
            <a:r>
              <a:rPr lang="es-MX" dirty="0"/>
              <a:t>Etapa 1 (37), Etapa 2(51), Etapa 3(50).</a:t>
            </a:r>
          </a:p>
          <a:p>
            <a:r>
              <a:rPr lang="es-MX" dirty="0"/>
              <a:t>Con esos valores se obtiene un valor global de 138.</a:t>
            </a:r>
          </a:p>
          <a:p>
            <a:r>
              <a:rPr lang="es-MX" dirty="0"/>
              <a:t>Cada integrante deberá tener un puntaje de 46 para obtener un 100% de contribución.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1346517A-2A3A-474D-BD8B-01A07CB6317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724743" y="2742252"/>
            <a:ext cx="2096458" cy="1506149"/>
          </a:xfrm>
        </p:spPr>
        <p:txBody>
          <a:bodyPr/>
          <a:lstStyle/>
          <a:p>
            <a:pPr marL="139700" indent="0">
              <a:buNone/>
            </a:pPr>
            <a:endParaRPr lang="es-MX" dirty="0"/>
          </a:p>
        </p:txBody>
      </p:sp>
      <p:pic>
        <p:nvPicPr>
          <p:cNvPr id="4098" name="Picture 2" descr="Resultado de imagen para team work icon">
            <a:extLst>
              <a:ext uri="{FF2B5EF4-FFF2-40B4-BE49-F238E27FC236}">
                <a16:creationId xmlns:a16="http://schemas.microsoft.com/office/drawing/2014/main" xmlns="" id="{892596EE-B0B7-4475-8CDF-6C41D5CC7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95" y="1919075"/>
            <a:ext cx="2307906" cy="271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44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6E27956-9609-4A2C-B8CE-52B52CE1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Avances hasta el </a:t>
            </a:r>
            <a:r>
              <a:rPr lang="es-MX" dirty="0" smtClean="0"/>
              <a:t>momento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4B7C033-082B-46B7-81AD-60D7F08D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791" y="2874095"/>
            <a:ext cx="3987209" cy="1829945"/>
          </a:xfrm>
        </p:spPr>
        <p:txBody>
          <a:bodyPr/>
          <a:lstStyle/>
          <a:p>
            <a:pPr marL="139700" indent="0">
              <a:buNone/>
            </a:pPr>
            <a:r>
              <a:rPr lang="es-MX" b="1" dirty="0"/>
              <a:t>AVANCE INDIVIDUAL</a:t>
            </a:r>
          </a:p>
          <a:p>
            <a:endParaRPr lang="es-MX" dirty="0"/>
          </a:p>
          <a:p>
            <a:r>
              <a:rPr lang="es-MX" dirty="0"/>
              <a:t>Alex:  </a:t>
            </a:r>
            <a:r>
              <a:rPr lang="es-MX" dirty="0" smtClean="0"/>
              <a:t>9</a:t>
            </a:r>
            <a:r>
              <a:rPr lang="es-MX" dirty="0" smtClean="0"/>
              <a:t>/</a:t>
            </a:r>
            <a:r>
              <a:rPr lang="es-MX" dirty="0" smtClean="0"/>
              <a:t>46</a:t>
            </a:r>
            <a:endParaRPr lang="es-MX" dirty="0"/>
          </a:p>
          <a:p>
            <a:r>
              <a:rPr lang="es-MX" dirty="0"/>
              <a:t>Amaury: </a:t>
            </a:r>
            <a:r>
              <a:rPr lang="es-MX" dirty="0" smtClean="0"/>
              <a:t>4/46</a:t>
            </a:r>
            <a:endParaRPr lang="es-MX" dirty="0"/>
          </a:p>
          <a:p>
            <a:r>
              <a:rPr lang="es-MX" dirty="0"/>
              <a:t>Jimmy: </a:t>
            </a:r>
            <a:r>
              <a:rPr lang="es-MX" dirty="0" smtClean="0"/>
              <a:t>3/46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4D195D45-D125-4DFE-959D-C90F681412C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42238" y="2874095"/>
            <a:ext cx="2881423" cy="1701297"/>
          </a:xfrm>
        </p:spPr>
        <p:txBody>
          <a:bodyPr/>
          <a:lstStyle/>
          <a:p>
            <a:pPr marL="139700" indent="0">
              <a:buNone/>
            </a:pPr>
            <a:r>
              <a:rPr lang="es-MX" b="1" dirty="0"/>
              <a:t>AVANCE ETAPAS</a:t>
            </a:r>
          </a:p>
          <a:p>
            <a:pPr marL="139700" indent="0">
              <a:buNone/>
            </a:pPr>
            <a:endParaRPr lang="es-MX" b="1" dirty="0"/>
          </a:p>
          <a:p>
            <a:r>
              <a:rPr lang="es-MX" dirty="0"/>
              <a:t>Etapa 1: </a:t>
            </a:r>
            <a:r>
              <a:rPr lang="es-MX" dirty="0" smtClean="0"/>
              <a:t>16/37</a:t>
            </a:r>
            <a:endParaRPr lang="es-MX" dirty="0"/>
          </a:p>
          <a:p>
            <a:r>
              <a:rPr lang="es-MX" dirty="0"/>
              <a:t>Etapa 2: </a:t>
            </a:r>
            <a:r>
              <a:rPr lang="es-MX" dirty="0" smtClean="0"/>
              <a:t>0/51</a:t>
            </a:r>
            <a:endParaRPr lang="es-MX" dirty="0"/>
          </a:p>
          <a:p>
            <a:r>
              <a:rPr lang="es-MX" dirty="0"/>
              <a:t>Etapa 3: </a:t>
            </a:r>
            <a:r>
              <a:rPr lang="es-MX" dirty="0" smtClean="0"/>
              <a:t>0/50</a:t>
            </a:r>
            <a:endParaRPr lang="es-MX" dirty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xmlns="" id="{A893CFDB-6677-4E00-8A34-934BACC721BE}"/>
              </a:ext>
            </a:extLst>
          </p:cNvPr>
          <p:cNvSpPr txBox="1">
            <a:spLocks/>
          </p:cNvSpPr>
          <p:nvPr/>
        </p:nvSpPr>
        <p:spPr>
          <a:xfrm>
            <a:off x="471900" y="1960761"/>
            <a:ext cx="8222100" cy="76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None/>
            </a:pPr>
            <a:r>
              <a:rPr lang="es-MX"/>
              <a:t>Al día de hoy, contemplando las actividades ya realizadas y el puntaje obtenido, se tiene que en las tres etapas se tiene este avance:</a:t>
            </a:r>
            <a:endParaRPr lang="es-MX" dirty="0"/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xmlns="" id="{39DFC9F4-A90D-4283-A768-2C5288BBE709}"/>
              </a:ext>
            </a:extLst>
          </p:cNvPr>
          <p:cNvSpPr txBox="1">
            <a:spLocks/>
          </p:cNvSpPr>
          <p:nvPr/>
        </p:nvSpPr>
        <p:spPr>
          <a:xfrm>
            <a:off x="5435262" y="3178078"/>
            <a:ext cx="2881423" cy="170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ctr">
              <a:buFont typeface="Roboto"/>
              <a:buNone/>
            </a:pPr>
            <a:r>
              <a:rPr lang="es-MX" b="1" dirty="0"/>
              <a:t>AVANCE GRUPAL</a:t>
            </a:r>
          </a:p>
          <a:p>
            <a:pPr marL="139700" indent="0" algn="ctr">
              <a:buFont typeface="Roboto"/>
              <a:buNone/>
            </a:pPr>
            <a:r>
              <a:rPr lang="es-MX" dirty="0" smtClean="0"/>
              <a:t>16/138</a:t>
            </a:r>
            <a:endParaRPr lang="es-MX" b="1" dirty="0"/>
          </a:p>
          <a:p>
            <a:pPr marL="139700" indent="0">
              <a:buFont typeface="Roboto"/>
              <a:buNone/>
            </a:pP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73387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Mapeo de Requerimientos</a:t>
            </a:r>
            <a:endParaRPr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204700" y="1932449"/>
            <a:ext cx="3929971" cy="2735229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/>
              <a:t>Debido a la estrategia de desarrollo que utilizamos que consistía en definir la interfaz del usuario y posteriormente añadir las funcionalidades respectivas, estamos más avanzados en la parte de controles que en la parte de métodos.</a:t>
            </a:r>
            <a:endParaRPr sz="1800" dirty="0"/>
          </a:p>
        </p:txBody>
      </p:sp>
      <p:cxnSp>
        <p:nvCxnSpPr>
          <p:cNvPr id="81" name="Google Shape;81;p15"/>
          <p:cNvCxnSpPr/>
          <p:nvPr/>
        </p:nvCxnSpPr>
        <p:spPr>
          <a:xfrm rot="10800000">
            <a:off x="204700" y="4872675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5A6C9F6-082C-4ACA-AF46-DFCDFE16B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999" y="1955870"/>
            <a:ext cx="4865001" cy="2735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A250E2-C2EC-42C9-A326-2E5A25C3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Avance de Requerimientos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53C1B54-C00C-4211-89DA-4882098AB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ES" dirty="0"/>
              <a:t>1.- Agendar actividades  (50%)</a:t>
            </a:r>
          </a:p>
          <a:p>
            <a:pPr marL="139700" indent="0">
              <a:buNone/>
            </a:pPr>
            <a:r>
              <a:rPr lang="es-ES" dirty="0"/>
              <a:t>2.- Editar información de la actividad. (0%)</a:t>
            </a:r>
          </a:p>
          <a:p>
            <a:pPr marL="139700" indent="0">
              <a:buNone/>
            </a:pPr>
            <a:r>
              <a:rPr lang="es-ES" dirty="0"/>
              <a:t>3.- Generar un reporte semanal. (0%)</a:t>
            </a:r>
          </a:p>
          <a:p>
            <a:pPr marL="139700" indent="0">
              <a:buNone/>
            </a:pPr>
            <a:r>
              <a:rPr lang="es-ES" dirty="0"/>
              <a:t>4.- Generar consejos para el usuario basados en su productividad final de cada semana. (0%)</a:t>
            </a:r>
          </a:p>
          <a:p>
            <a:pPr marL="139700" indent="0">
              <a:buNone/>
            </a:pPr>
            <a:r>
              <a:rPr lang="es-ES" dirty="0"/>
              <a:t> 5.- Informar interactivamente (0%)</a:t>
            </a:r>
          </a:p>
          <a:p>
            <a:pPr marL="139700" indent="0">
              <a:buNone/>
            </a:pPr>
            <a:r>
              <a:rPr lang="es-ES" dirty="0"/>
              <a:t> 6.- Ordenar las actividades conforme a la importancia (0%)</a:t>
            </a:r>
          </a:p>
          <a:p>
            <a:pPr marL="139700" indent="0">
              <a:buNone/>
            </a:pPr>
            <a:r>
              <a:rPr lang="es-ES" dirty="0"/>
              <a:t> 7.- Retrasar y adelantar actividades. (0%)</a:t>
            </a:r>
          </a:p>
          <a:p>
            <a:pPr marL="139700" indent="0">
              <a:buNone/>
            </a:pP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634984E-0B3C-40AE-A3EF-A0E35465194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" dirty="0"/>
              <a:t>1.- El usuario controla la gestión de sus actividades. (0%)</a:t>
            </a:r>
          </a:p>
          <a:p>
            <a:r>
              <a:rPr lang="es-ES" dirty="0"/>
              <a:t>• 2.- Las actividades de la semana actual representan el único conjunto con el que se puede interactuar (0%)</a:t>
            </a:r>
          </a:p>
          <a:p>
            <a:r>
              <a:rPr lang="es-ES" dirty="0"/>
              <a:t>• 3.- La calendarización de actividades en forma de tabla sólo está disponible para la semana actual. (0%)</a:t>
            </a:r>
          </a:p>
          <a:p>
            <a:r>
              <a:rPr lang="es-ES" dirty="0"/>
              <a:t>• 4.- NO se pueden retrasar actividades importantes. (0%)</a:t>
            </a:r>
          </a:p>
          <a:p>
            <a:pPr marL="13970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124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 descr="Primer plano lateral de una mano que desliza una perilla en una mezcladora de sonidos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514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solidFill>
                  <a:schemeClr val="lt1"/>
                </a:solidFill>
              </a:rPr>
              <a:t>Estándar de Codificación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7706488" y="543446"/>
            <a:ext cx="4008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026" name="Picture 2" descr="Resultado de imagen para code">
            <a:extLst>
              <a:ext uri="{FF2B5EF4-FFF2-40B4-BE49-F238E27FC236}">
                <a16:creationId xmlns:a16="http://schemas.microsoft.com/office/drawing/2014/main" xmlns="" id="{CAA003B5-D32F-4BFB-A42E-C98A1AF9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285875"/>
            <a:ext cx="38576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A250E2-C2EC-42C9-A326-2E5A25C3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Definición de Estándar de codificación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53C1B54-C00C-4211-89DA-4882098AB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850" y="1919075"/>
            <a:ext cx="6833452" cy="2710200"/>
          </a:xfrm>
        </p:spPr>
        <p:txBody>
          <a:bodyPr/>
          <a:lstStyle/>
          <a:p>
            <a:r>
              <a:rPr lang="es-ES" sz="2000" dirty="0"/>
              <a:t>Se utilizara </a:t>
            </a:r>
            <a:r>
              <a:rPr lang="es-ES" sz="2000" b="1" i="1" dirty="0" err="1"/>
              <a:t>camelCase</a:t>
            </a:r>
            <a:r>
              <a:rPr lang="es-ES" sz="2000" b="1" i="1" dirty="0"/>
              <a:t> </a:t>
            </a:r>
            <a:r>
              <a:rPr lang="es-ES" sz="2000" dirty="0"/>
              <a:t> para el nombrado de variables, métodos y controles.</a:t>
            </a:r>
          </a:p>
          <a:p>
            <a:pPr marL="139700" indent="0">
              <a:buNone/>
            </a:pPr>
            <a:endParaRPr lang="es-ES" b="1" dirty="0"/>
          </a:p>
        </p:txBody>
      </p:sp>
      <p:pic>
        <p:nvPicPr>
          <p:cNvPr id="1028" name="Picture 4" descr="Resultado de imagen para camelcasing">
            <a:extLst>
              <a:ext uri="{FF2B5EF4-FFF2-40B4-BE49-F238E27FC236}">
                <a16:creationId xmlns:a16="http://schemas.microsoft.com/office/drawing/2014/main" xmlns="" id="{E0E4667E-C738-41BD-A999-2144F0FF5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771" y="2516670"/>
            <a:ext cx="2713872" cy="224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96083704-07C0-4B30-8272-A552A1643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1" t="39479" r="48605" b="37978"/>
          <a:stretch/>
        </p:blipFill>
        <p:spPr>
          <a:xfrm>
            <a:off x="552892" y="2849525"/>
            <a:ext cx="4607318" cy="204145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4E13150-BB0E-47A8-A595-FB9D056A3BA5}"/>
              </a:ext>
            </a:extLst>
          </p:cNvPr>
          <p:cNvSpPr/>
          <p:nvPr/>
        </p:nvSpPr>
        <p:spPr>
          <a:xfrm>
            <a:off x="3636335" y="2977116"/>
            <a:ext cx="818707" cy="318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5440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A250E2-C2EC-42C9-A326-2E5A25C3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Comentarios y Documentación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53C1B54-C00C-4211-89DA-4882098AB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850" y="1919075"/>
            <a:ext cx="4728206" cy="2710200"/>
          </a:xfrm>
        </p:spPr>
        <p:txBody>
          <a:bodyPr/>
          <a:lstStyle/>
          <a:p>
            <a:r>
              <a:rPr lang="es-ES" dirty="0"/>
              <a:t>Se comentará al principio de cada método o creación de control. Se utilizará </a:t>
            </a:r>
            <a:r>
              <a:rPr lang="es-ES" dirty="0" err="1"/>
              <a:t>Doxygen</a:t>
            </a:r>
            <a:r>
              <a:rPr lang="es-ES" dirty="0"/>
              <a:t> para generar la documentación automáticamente y por medio de la herramienta “</a:t>
            </a:r>
            <a:r>
              <a:rPr lang="es-ES" dirty="0" err="1"/>
              <a:t>Doxywizard</a:t>
            </a:r>
            <a:r>
              <a:rPr lang="es-ES" dirty="0"/>
              <a:t>”.</a:t>
            </a:r>
          </a:p>
          <a:p>
            <a:endParaRPr lang="es-ES" dirty="0"/>
          </a:p>
        </p:txBody>
      </p:sp>
      <p:pic>
        <p:nvPicPr>
          <p:cNvPr id="2050" name="Picture 2" descr="Resultado de imagen para doxygen logo">
            <a:extLst>
              <a:ext uri="{FF2B5EF4-FFF2-40B4-BE49-F238E27FC236}">
                <a16:creationId xmlns:a16="http://schemas.microsoft.com/office/drawing/2014/main" xmlns="" id="{9415D667-9948-421E-B622-4E1B86A29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729" y="3343053"/>
            <a:ext cx="1800447" cy="180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3EBC79A4-E001-47AA-A0E1-0C56B0A03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0" t="16728" r="52093" b="68339"/>
          <a:stretch/>
        </p:blipFill>
        <p:spPr>
          <a:xfrm>
            <a:off x="4386415" y="3615158"/>
            <a:ext cx="4307585" cy="121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19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DFD80C-15E6-4D45-B5AF-31412F55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Uso del Repositorio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F190C9F-E0B4-45ED-9E6F-D28DE2F9E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Se enlazó el </a:t>
            </a:r>
            <a:r>
              <a:rPr lang="es-MX" sz="2000" dirty="0">
                <a:hlinkClick r:id="rId3"/>
              </a:rPr>
              <a:t>repositorio</a:t>
            </a:r>
            <a:r>
              <a:rPr lang="es-MX" sz="2000" dirty="0"/>
              <a:t> con Visual Studio, donde cada integrante cuenta con su </a:t>
            </a:r>
            <a:r>
              <a:rPr lang="es-MX" sz="2000" dirty="0" err="1"/>
              <a:t>branch</a:t>
            </a:r>
            <a:r>
              <a:rPr lang="es-MX" sz="2000" dirty="0"/>
              <a:t>.</a:t>
            </a:r>
          </a:p>
          <a:p>
            <a:endParaRPr lang="es-MX" sz="1600" dirty="0"/>
          </a:p>
          <a:p>
            <a:pPr marL="139700" indent="0">
              <a:buNone/>
            </a:pPr>
            <a:endParaRPr lang="es-MX" sz="1100" dirty="0"/>
          </a:p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04D7B30-7E94-487B-8E0C-9819F9C8912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96B29D6-514B-4C3C-A527-77998B12DD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47" t="10220" b="4525"/>
          <a:stretch/>
        </p:blipFill>
        <p:spPr>
          <a:xfrm>
            <a:off x="6059150" y="95083"/>
            <a:ext cx="2464728" cy="49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9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 descr="Primer plano lateral de una mano que desliza una perilla en una mezcladora de sonidos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514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solidFill>
                  <a:schemeClr val="lt1"/>
                </a:solidFill>
              </a:rPr>
              <a:t>Modularidad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7706488" y="543446"/>
            <a:ext cx="4008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026" name="Picture 2" descr="Resultado de imagen para code">
            <a:extLst>
              <a:ext uri="{FF2B5EF4-FFF2-40B4-BE49-F238E27FC236}">
                <a16:creationId xmlns:a16="http://schemas.microsoft.com/office/drawing/2014/main" xmlns="" id="{CAA003B5-D32F-4BFB-A42E-C98A1AF9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285875"/>
            <a:ext cx="38576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4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A250E2-C2EC-42C9-A326-2E5A25C3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Organización del código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53C1B54-C00C-4211-89DA-4882098AB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850" y="1919075"/>
            <a:ext cx="4749471" cy="2710200"/>
          </a:xfrm>
        </p:spPr>
        <p:txBody>
          <a:bodyPr/>
          <a:lstStyle/>
          <a:p>
            <a:r>
              <a:rPr lang="es-ES" dirty="0"/>
              <a:t>La composición del sistema Windows </a:t>
            </a:r>
            <a:r>
              <a:rPr lang="es-ES" dirty="0" err="1"/>
              <a:t>forms</a:t>
            </a:r>
            <a:r>
              <a:rPr lang="es-ES" dirty="0"/>
              <a:t> consta de dos partes: diseño y código fuente. Aplica cada vez que un </a:t>
            </a:r>
            <a:r>
              <a:rPr lang="es-ES" dirty="0" err="1"/>
              <a:t>form</a:t>
            </a:r>
            <a:r>
              <a:rPr lang="es-ES" dirty="0"/>
              <a:t>/</a:t>
            </a:r>
            <a:r>
              <a:rPr lang="es-ES" dirty="0" err="1"/>
              <a:t>UserControl</a:t>
            </a:r>
            <a:r>
              <a:rPr lang="es-ES" dirty="0"/>
              <a:t> sea creado.</a:t>
            </a:r>
          </a:p>
          <a:p>
            <a:r>
              <a:rPr lang="es-ES" dirty="0"/>
              <a:t>Al añadir un control a un </a:t>
            </a:r>
            <a:r>
              <a:rPr lang="es-ES" dirty="0" err="1"/>
              <a:t>form</a:t>
            </a:r>
            <a:r>
              <a:rPr lang="es-ES" dirty="0"/>
              <a:t> (botón, etiqueta, caja de texto, etc.) y personalizarlo, se genera código en el archivo .</a:t>
            </a:r>
            <a:r>
              <a:rPr lang="es-ES" dirty="0" err="1"/>
              <a:t>cs</a:t>
            </a:r>
            <a:r>
              <a:rPr lang="es-ES" dirty="0"/>
              <a:t> del </a:t>
            </a:r>
            <a:r>
              <a:rPr lang="es-ES" dirty="0" err="1"/>
              <a:t>form</a:t>
            </a:r>
            <a:r>
              <a:rPr lang="es-ES" dirty="0"/>
              <a:t>.</a:t>
            </a:r>
          </a:p>
          <a:p>
            <a:r>
              <a:rPr lang="es-ES" dirty="0"/>
              <a:t>El </a:t>
            </a:r>
            <a:r>
              <a:rPr lang="es-ES" dirty="0" err="1"/>
              <a:t>main</a:t>
            </a:r>
            <a:r>
              <a:rPr lang="es-ES" dirty="0"/>
              <a:t> sólo contiene lo necesario para correr el </a:t>
            </a:r>
            <a:r>
              <a:rPr lang="es-ES" dirty="0" err="1"/>
              <a:t>form</a:t>
            </a:r>
            <a:r>
              <a:rPr lang="es-ES" dirty="0"/>
              <a:t> principal (form1)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EE0393E-B05E-4526-80A4-89F0EAD40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26" t="32678" b="53021"/>
          <a:stretch/>
        </p:blipFill>
        <p:spPr>
          <a:xfrm>
            <a:off x="5677784" y="2176514"/>
            <a:ext cx="3187437" cy="1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6214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639</Words>
  <Application>Microsoft Office PowerPoint</Application>
  <PresentationFormat>Presentación en pantalla (16:9)</PresentationFormat>
  <Paragraphs>65</Paragraphs>
  <Slides>15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Roboto</vt:lpstr>
      <vt:lpstr>Material</vt:lpstr>
      <vt:lpstr>Avances de “GoMan”</vt:lpstr>
      <vt:lpstr>Mapeo de Requerimientos</vt:lpstr>
      <vt:lpstr>Avance de Requerimientos </vt:lpstr>
      <vt:lpstr>Estándar de Codificación</vt:lpstr>
      <vt:lpstr>Definición de Estándar de codificación </vt:lpstr>
      <vt:lpstr>Comentarios y Documentación</vt:lpstr>
      <vt:lpstr>Uso del Repositorio</vt:lpstr>
      <vt:lpstr>Modularidad</vt:lpstr>
      <vt:lpstr>Organización del código </vt:lpstr>
      <vt:lpstr>Organización del código</vt:lpstr>
      <vt:lpstr>Proceso de Desarrollo</vt:lpstr>
      <vt:lpstr>Proceso de Desarrollo</vt:lpstr>
      <vt:lpstr>Organización y Métrica.</vt:lpstr>
      <vt:lpstr>Métrica</vt:lpstr>
      <vt:lpstr>Avances hasta el momento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Equipo #1</dc:title>
  <dc:creator>VICTORIA RENDÓN</dc:creator>
  <cp:lastModifiedBy>Victoria Rendón</cp:lastModifiedBy>
  <cp:revision>9</cp:revision>
  <dcterms:modified xsi:type="dcterms:W3CDTF">2019-04-16T01:56:50Z</dcterms:modified>
</cp:coreProperties>
</file>